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FF"/>
    <a:srgbClr val="000000"/>
    <a:srgbClr val="E7EAEF"/>
    <a:srgbClr val="CDC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868" y="-34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5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3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1318265"/>
            <a:ext cx="49377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318265"/>
            <a:ext cx="144475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7680963"/>
            <a:ext cx="9692640" cy="2172462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7680963"/>
            <a:ext cx="9692640" cy="2172462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E060-97FC-460A-BDA9-7BC8B0D7031D}" type="datetimeFigureOut">
              <a:rPr lang="en-US" smtClean="0"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4372-CDEC-4745-B9AC-3220D7E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7000">
              <a:srgbClr val="0070C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381000"/>
            <a:ext cx="21107400" cy="32080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18821400" cy="32004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Footprint Analysis</a:t>
            </a:r>
            <a:endParaRPr lang="en-US" dirty="0">
              <a:latin typeface="Agency FB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81000"/>
            <a:ext cx="0" cy="3657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4038600"/>
            <a:ext cx="134874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830800" y="34290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twinlakesinnboulder.com/images/content/shoeprint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464">
            <a:off x="1547376" y="464648"/>
            <a:ext cx="338137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elofland.com/wordpress/wp-content/uploads/2008/02/csi-footw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39" y="1295400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leelofland.com/wordpress/wp-content/uploads/2008/02/csi-footw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2" y="660756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ensics4fiction.files.wordpress.com/2011/11/sulfur-ca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5516"/>
          <a:stretch/>
        </p:blipFill>
        <p:spPr bwMode="auto">
          <a:xfrm>
            <a:off x="2091939" y="19202400"/>
            <a:ext cx="7416800" cy="5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ciencephoto.com/image/222197/large/H2000620-Footprint_cast-SP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b="6890"/>
          <a:stretch/>
        </p:blipFill>
        <p:spPr bwMode="auto">
          <a:xfrm rot="5400000">
            <a:off x="3151257" y="24162882"/>
            <a:ext cx="5298163" cy="74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entogenym.com/wp-content/uploads/2012/02/12877130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4022"/>
          <a:stretch/>
        </p:blipFill>
        <p:spPr bwMode="auto">
          <a:xfrm>
            <a:off x="11654972" y="6607560"/>
            <a:ext cx="74059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35136"/>
          <a:stretch/>
        </p:blipFill>
        <p:spPr>
          <a:xfrm>
            <a:off x="11745686" y="25222200"/>
            <a:ext cx="7470322" cy="5529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40747"/>
          <a:stretch/>
        </p:blipFill>
        <p:spPr>
          <a:xfrm>
            <a:off x="11654973" y="12954001"/>
            <a:ext cx="7405913" cy="5562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0" r="1079" b="29167"/>
          <a:stretch/>
        </p:blipFill>
        <p:spPr>
          <a:xfrm>
            <a:off x="11745686" y="19202400"/>
            <a:ext cx="7315200" cy="55626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924300" y="82296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81500" y="95250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96100" y="88392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0300" y="96774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62400" y="146685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159639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52781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161163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76700" y="215265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62500" y="219456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48500" y="221361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43700" y="227838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48000" y="228600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91000" y="225552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81800" y="214122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4900" y="219456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962900" y="154686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29000" y="153924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01000" y="90678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05200" y="90297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10096500" y="15011400"/>
            <a:ext cx="1333500" cy="1600200"/>
          </a:xfrm>
          <a:prstGeom prst="rightArrow">
            <a:avLst/>
          </a:prstGeom>
          <a:solidFill>
            <a:srgbClr val="D5E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96100" y="283083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43600" y="276987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91000" y="274701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52800" y="280797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01000" y="283464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38700" y="282321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0020300" y="8839200"/>
            <a:ext cx="1333500" cy="16002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7863840" y="14919960"/>
            <a:ext cx="5562600" cy="2087880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MATCH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10096500" y="21316950"/>
            <a:ext cx="1333500" cy="16002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0172700" y="26822400"/>
            <a:ext cx="1333500" cy="16002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905655" y="845885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Crime Scene Print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-1849814" y="1440245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Suspect 1 Print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-1773615" y="2057465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Suspect 2 Print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1773615" y="2651825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Suspect 1 Print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16118265" y="855410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Unknown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16174106" y="14097656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Keys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6250305" y="20193656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Kristi Smith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16250305" y="26518255"/>
            <a:ext cx="6686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Joyce Schiller</a:t>
            </a:r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5295900" y="4572000"/>
            <a:ext cx="11772900" cy="1323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677400" y="5029200"/>
            <a:ext cx="266700" cy="266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34600" y="4668560"/>
            <a:ext cx="10896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n-US" dirty="0" smtClean="0"/>
              <a:t> </a:t>
            </a:r>
            <a:r>
              <a:rPr lang="en-US" b="1" dirty="0" smtClean="0"/>
              <a:t>Matching Point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5448300" y="4724400"/>
            <a:ext cx="3467100" cy="10668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172200" y="4572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KEY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9633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26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Footprint 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Footprint Analysis</dc:title>
  <dc:creator>Herberts, Sean</dc:creator>
  <cp:lastModifiedBy>Herberts, Sean</cp:lastModifiedBy>
  <cp:revision>5</cp:revision>
  <dcterms:created xsi:type="dcterms:W3CDTF">2012-07-03T19:24:02Z</dcterms:created>
  <dcterms:modified xsi:type="dcterms:W3CDTF">2012-07-03T20:22:08Z</dcterms:modified>
</cp:coreProperties>
</file>