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782" y="-16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22810205"/>
            <a:ext cx="21945600" cy="101422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313502" tIns="156751" rIns="313502" bIns="156751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4653261" y="0"/>
            <a:ext cx="7292340" cy="329184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313502" tIns="156751" rIns="313502" bIns="156751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29754" y="16020288"/>
            <a:ext cx="15552115" cy="11045952"/>
          </a:xfrm>
        </p:spPr>
        <p:txBody>
          <a:bodyPr rIns="156751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39320" y="7415098"/>
            <a:ext cx="15552115" cy="8412480"/>
          </a:xfrm>
        </p:spPr>
        <p:txBody>
          <a:bodyPr tIns="0" rIns="156751" bIns="0" anchor="b">
            <a:normAutofit/>
          </a:bodyPr>
          <a:lstStyle>
            <a:lvl1pPr marL="0" indent="0" algn="r">
              <a:buNone/>
              <a:defRPr sz="6900">
                <a:solidFill>
                  <a:schemeClr val="tx1"/>
                </a:solidFill>
                <a:effectLst/>
              </a:defRPr>
            </a:lvl1pPr>
            <a:lvl2pPr marL="1567510" indent="0" algn="ctr">
              <a:buNone/>
            </a:lvl2pPr>
            <a:lvl3pPr marL="3135020" indent="0" algn="ctr">
              <a:buNone/>
            </a:lvl3pPr>
            <a:lvl4pPr marL="4702531" indent="0" algn="ctr">
              <a:buNone/>
            </a:lvl4pPr>
            <a:lvl5pPr marL="6270041" indent="0" algn="ctr">
              <a:buNone/>
            </a:lvl5pPr>
            <a:lvl6pPr marL="7837551" indent="0" algn="ctr">
              <a:buNone/>
            </a:lvl6pPr>
            <a:lvl7pPr marL="9405061" indent="0" algn="ctr">
              <a:buNone/>
            </a:lvl7pPr>
            <a:lvl8pPr marL="10972571" indent="0" algn="ctr">
              <a:buNone/>
            </a:lvl8pPr>
            <a:lvl9pPr marL="125400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1318265"/>
            <a:ext cx="4937760" cy="2808732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318265"/>
            <a:ext cx="14447520" cy="2808732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22810205"/>
            <a:ext cx="21945600" cy="101422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313502" tIns="156751" rIns="313502" bIns="156751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4653261" y="0"/>
            <a:ext cx="7292340" cy="329184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313502" tIns="156751" rIns="313502" bIns="156751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202420"/>
            <a:ext cx="15910560" cy="8766542"/>
          </a:xfrm>
        </p:spPr>
        <p:txBody>
          <a:bodyPr tIns="0" bIns="0" anchor="t"/>
          <a:lstStyle>
            <a:lvl1pPr algn="l">
              <a:buNone/>
              <a:defRPr sz="144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1931840"/>
            <a:ext cx="15910560" cy="5120102"/>
          </a:xfrm>
        </p:spPr>
        <p:txBody>
          <a:bodyPr lIns="156751" tIns="0" rIns="156751" bIns="0" anchor="b"/>
          <a:lstStyle>
            <a:lvl1pPr marL="0" indent="0" algn="l">
              <a:buNone/>
              <a:defRPr sz="6900">
                <a:solidFill>
                  <a:schemeClr val="tx1"/>
                </a:solidFill>
                <a:effectLst/>
              </a:defRPr>
            </a:lvl1pPr>
            <a:lvl2pPr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7922240" cy="5486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7680963"/>
            <a:ext cx="8778240" cy="21724622"/>
          </a:xfrm>
        </p:spPr>
        <p:txBody>
          <a:bodyPr/>
          <a:lstStyle>
            <a:lvl1pPr>
              <a:defRPr sz="8900"/>
            </a:lvl1pPr>
            <a:lvl2pPr>
              <a:defRPr sz="75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0" y="7680963"/>
            <a:ext cx="8778240" cy="21724622"/>
          </a:xfrm>
        </p:spPr>
        <p:txBody>
          <a:bodyPr/>
          <a:lstStyle>
            <a:lvl1pPr>
              <a:defRPr sz="8900"/>
            </a:lvl1pPr>
            <a:lvl2pPr>
              <a:defRPr sz="75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0640"/>
            <a:ext cx="19751040" cy="548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6334720"/>
            <a:ext cx="9696451" cy="4023360"/>
          </a:xfrm>
        </p:spPr>
        <p:txBody>
          <a:bodyPr anchor="t"/>
          <a:lstStyle>
            <a:lvl1pPr marL="0" indent="0">
              <a:buNone/>
              <a:defRPr sz="8200" b="1">
                <a:solidFill>
                  <a:schemeClr val="accent1"/>
                </a:solidFill>
              </a:defRPr>
            </a:lvl1pPr>
            <a:lvl2pPr>
              <a:buNone/>
              <a:defRPr sz="6900" b="1"/>
            </a:lvl2pPr>
            <a:lvl3pPr>
              <a:buNone/>
              <a:defRPr sz="6200" b="1"/>
            </a:lvl3pPr>
            <a:lvl4pPr>
              <a:buNone/>
              <a:defRPr sz="5500" b="1"/>
            </a:lvl4pPr>
            <a:lvl5pPr>
              <a:buNone/>
              <a:defRPr sz="5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148061" y="26334720"/>
            <a:ext cx="9700260" cy="4023360"/>
          </a:xfrm>
        </p:spPr>
        <p:txBody>
          <a:bodyPr anchor="t"/>
          <a:lstStyle>
            <a:lvl1pPr marL="0" indent="0">
              <a:buNone/>
              <a:defRPr sz="8200" b="1">
                <a:solidFill>
                  <a:schemeClr val="accent1"/>
                </a:solidFill>
              </a:defRPr>
            </a:lvl1pPr>
            <a:lvl2pPr>
              <a:buNone/>
              <a:defRPr sz="6900" b="1"/>
            </a:lvl2pPr>
            <a:lvl3pPr>
              <a:buNone/>
              <a:defRPr sz="6200" b="1"/>
            </a:lvl3pPr>
            <a:lvl4pPr>
              <a:buNone/>
              <a:defRPr sz="5500" b="1"/>
            </a:lvl4pPr>
            <a:lvl5pPr>
              <a:buNone/>
              <a:defRPr sz="5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97280" y="7281180"/>
            <a:ext cx="9696451" cy="1892046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7281180"/>
            <a:ext cx="9700260" cy="1892046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6736"/>
            <a:ext cx="17929555" cy="5486400"/>
          </a:xfrm>
        </p:spPr>
        <p:txBody>
          <a:bodyPr anchor="ctr"/>
          <a:lstStyle>
            <a:lvl1pPr algn="l">
              <a:defRPr sz="15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690534"/>
            <a:ext cx="7680960" cy="3505200"/>
          </a:xfrm>
        </p:spPr>
        <p:txBody>
          <a:bodyPr tIns="0" bIns="0" anchor="t"/>
          <a:lstStyle>
            <a:lvl1pPr algn="l">
              <a:buNone/>
              <a:defRPr sz="6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97280" y="1029235"/>
            <a:ext cx="6583680" cy="4389120"/>
          </a:xfrm>
        </p:spPr>
        <p:txBody>
          <a:bodyPr lIns="156751" tIns="0" rIns="156751" bIns="0" anchor="b"/>
          <a:lstStyle>
            <a:lvl1pPr marL="0" indent="0" algn="l">
              <a:buNone/>
              <a:defRPr sz="4800"/>
            </a:lvl1pPr>
            <a:lvl2pPr>
              <a:buNone/>
              <a:defRPr sz="4100"/>
            </a:lvl2pPr>
            <a:lvl3pPr>
              <a:buNone/>
              <a:defRPr sz="3400"/>
            </a:lvl3pPr>
            <a:lvl4pPr>
              <a:buNone/>
              <a:defRPr sz="3100"/>
            </a:lvl4pPr>
            <a:lvl5pPr>
              <a:buNone/>
              <a:defRPr sz="3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80" y="9509760"/>
            <a:ext cx="17007840" cy="18288000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7500"/>
            </a:lvl3pPr>
            <a:lvl4pPr>
              <a:defRPr sz="6900"/>
            </a:lvl4pPr>
            <a:lvl5pPr>
              <a:defRPr sz="6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75475" y="30825910"/>
            <a:ext cx="1828800" cy="1752600"/>
          </a:xfrm>
        </p:spPr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6157" y="8187403"/>
            <a:ext cx="7329283" cy="6018278"/>
          </a:xfrm>
        </p:spPr>
        <p:txBody>
          <a:bodyPr anchor="b"/>
          <a:lstStyle>
            <a:lvl1pPr algn="l">
              <a:buNone/>
              <a:defRPr sz="75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57507" y="4895554"/>
            <a:ext cx="9875520" cy="1975104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110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6162" y="14394072"/>
            <a:ext cx="7329278" cy="12784714"/>
          </a:xfrm>
        </p:spPr>
        <p:txBody>
          <a:bodyPr lIns="156751" rIns="156751"/>
          <a:lstStyle>
            <a:lvl1pPr marL="0" indent="0">
              <a:buFontTx/>
              <a:buNone/>
              <a:defRPr sz="4100"/>
            </a:lvl1pPr>
            <a:lvl2pPr>
              <a:buFontTx/>
              <a:buNone/>
              <a:defRPr sz="4100"/>
            </a:lvl2pPr>
            <a:lvl3pPr>
              <a:buFontTx/>
              <a:buNone/>
              <a:defRPr sz="3400"/>
            </a:lvl3pPr>
            <a:lvl4pPr>
              <a:buFontTx/>
              <a:buNone/>
              <a:defRPr sz="3100"/>
            </a:lvl4pPr>
            <a:lvl5pPr>
              <a:buFontTx/>
              <a:buNone/>
              <a:defRPr sz="3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30825910"/>
            <a:ext cx="5120640" cy="1752600"/>
          </a:xfrm>
        </p:spPr>
        <p:txBody>
          <a:bodyPr/>
          <a:lstStyle/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22810205"/>
            <a:ext cx="21945600" cy="101422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313502" tIns="156751" rIns="313502" bIns="156751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7556480" y="0"/>
            <a:ext cx="4389120" cy="329184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313502" tIns="156751" rIns="313502" bIns="156751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7922240" cy="5486400"/>
          </a:xfrm>
          <a:prstGeom prst="rect">
            <a:avLst/>
          </a:prstGeom>
        </p:spPr>
        <p:txBody>
          <a:bodyPr vert="horz" lIns="156751" tIns="156751" rIns="156751" bIns="15675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097280" y="7680963"/>
            <a:ext cx="17922240" cy="21724622"/>
          </a:xfrm>
          <a:prstGeom prst="rect">
            <a:avLst/>
          </a:prstGeom>
        </p:spPr>
        <p:txBody>
          <a:bodyPr vert="horz" lIns="313502" tIns="156751" rIns="313502" bIns="15675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97280" y="30825910"/>
            <a:ext cx="5120640" cy="1752600"/>
          </a:xfrm>
          <a:prstGeom prst="rect">
            <a:avLst/>
          </a:prstGeom>
        </p:spPr>
        <p:txBody>
          <a:bodyPr vert="horz" lIns="313502" tIns="156751" rIns="313502" bIns="0" anchor="b"/>
          <a:lstStyle>
            <a:lvl1pPr algn="l" eaLnBrk="1" latinLnBrk="0" hangingPunct="1">
              <a:defRPr kumimoji="0" sz="3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C1BB1C6-5DA6-4BD6-B457-BEF563FE674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498080" y="30825910"/>
            <a:ext cx="6949440" cy="1752600"/>
          </a:xfrm>
          <a:prstGeom prst="rect">
            <a:avLst/>
          </a:prstGeom>
        </p:spPr>
        <p:txBody>
          <a:bodyPr vert="horz" lIns="0" tIns="156751" rIns="0" bIns="0" anchor="b"/>
          <a:lstStyle>
            <a:lvl1pPr algn="ctr" eaLnBrk="1" latinLnBrk="0" hangingPunct="1">
              <a:defRPr kumimoji="0" sz="3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568160" y="30825910"/>
            <a:ext cx="1828800" cy="1752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3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59D14E-D346-4E0E-AC37-8B5959843AA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1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2109" indent="-131670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476666" indent="-940506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522" indent="-877806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029" indent="-815105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5110083" indent="-627004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5831138" indent="-62700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6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583543" indent="-62700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6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335948" indent="-62700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7994302" indent="-62700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304800"/>
            <a:ext cx="20574000" cy="2819400"/>
          </a:xfrm>
        </p:spPr>
        <p:txBody>
          <a:bodyPr>
            <a:normAutofit fontScale="90000"/>
          </a:bodyPr>
          <a:lstStyle/>
          <a:p>
            <a:r>
              <a:rPr lang="en-US" sz="20000" i="1" u="sng" dirty="0" smtClean="0"/>
              <a:t>The Note Analysis </a:t>
            </a:r>
            <a:endParaRPr lang="en-US" sz="20000" i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5" y="3032760"/>
            <a:ext cx="16141486" cy="78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06" y="26383201"/>
            <a:ext cx="6894526" cy="539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44207" y="29819661"/>
            <a:ext cx="57102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Suspect !!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87981" y="4952999"/>
            <a:ext cx="41243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RANSOM NOTE!!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1" b="28027"/>
          <a:stretch/>
        </p:blipFill>
        <p:spPr bwMode="auto">
          <a:xfrm rot="16200000">
            <a:off x="9950557" y="14713054"/>
            <a:ext cx="4831080" cy="285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3" b="24114"/>
          <a:stretch/>
        </p:blipFill>
        <p:spPr bwMode="auto">
          <a:xfrm rot="16200000">
            <a:off x="17257687" y="14819568"/>
            <a:ext cx="4876801" cy="259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5" b="17573"/>
          <a:stretch/>
        </p:blipFill>
        <p:spPr bwMode="auto">
          <a:xfrm rot="16200000">
            <a:off x="13607443" y="14774161"/>
            <a:ext cx="4785360" cy="277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5" y="13677900"/>
            <a:ext cx="3949256" cy="47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28" y="13677899"/>
            <a:ext cx="3171825" cy="476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153" y="23622000"/>
            <a:ext cx="6753675" cy="90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8155" y="19556194"/>
            <a:ext cx="394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DRY- ERASE MARKER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7465" y="19556194"/>
            <a:ext cx="3171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MARKS-A-LOT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660151" y="19556194"/>
            <a:ext cx="2852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LIQUI-MARK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591800" y="19556194"/>
            <a:ext cx="3200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CRAYOLA MARKER #1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612264" y="19556194"/>
            <a:ext cx="3142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CRAYOLA MARKER #2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24841200"/>
            <a:ext cx="76725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PERFECT MATCH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4644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</TotalTime>
  <Words>26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Technic</vt:lpstr>
      <vt:lpstr>The Note Analysis </vt:lpstr>
    </vt:vector>
  </TitlesOfParts>
  <Company>SIUE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Note Analysis</dc:title>
  <dc:creator>ITS</dc:creator>
  <cp:lastModifiedBy>ITS</cp:lastModifiedBy>
  <cp:revision>7</cp:revision>
  <dcterms:created xsi:type="dcterms:W3CDTF">2012-07-06T14:34:35Z</dcterms:created>
  <dcterms:modified xsi:type="dcterms:W3CDTF">2012-07-06T15:40:04Z</dcterms:modified>
</cp:coreProperties>
</file>