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1945600" cy="32918400"/>
  <p:notesSz cx="6858000" cy="9144000"/>
  <p:defaultTextStyle>
    <a:defPPr>
      <a:defRPr lang="en-US"/>
    </a:defPPr>
    <a:lvl1pPr marL="0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1pPr>
    <a:lvl2pPr marL="1567510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2pPr>
    <a:lvl3pPr marL="3135020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3pPr>
    <a:lvl4pPr marL="470253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4pPr>
    <a:lvl5pPr marL="627004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5pPr>
    <a:lvl6pPr marL="783755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6pPr>
    <a:lvl7pPr marL="940506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7pPr>
    <a:lvl8pPr marL="1097257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8pPr>
    <a:lvl9pPr marL="12540082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05" autoAdjust="0"/>
    <p:restoredTop sz="94660"/>
  </p:normalViewPr>
  <p:slideViewPr>
    <p:cSldViewPr>
      <p:cViewPr>
        <p:scale>
          <a:sx n="17" d="100"/>
          <a:sy n="17" d="100"/>
        </p:scale>
        <p:origin x="-1572" y="186"/>
      </p:cViewPr>
      <p:guideLst>
        <p:guide orient="horz" pos="10368"/>
        <p:guide pos="69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10226042"/>
            <a:ext cx="1865376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91840" y="18653760"/>
            <a:ext cx="1536192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675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135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702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270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837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405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9725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5400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F855-F8B1-494B-AE0E-F4C74064A1E3}" type="datetimeFigureOut">
              <a:rPr lang="en-US" smtClean="0"/>
              <a:t>7/10/2012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C3C20-F9B7-4808-B0EE-C1DDFFDE4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804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F855-F8B1-494B-AE0E-F4C74064A1E3}" type="datetimeFigureOut">
              <a:rPr lang="en-US" smtClean="0"/>
              <a:t>7/10/2012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C3C20-F9B7-4808-B0EE-C1DDFFDE4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947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87632" y="6324600"/>
            <a:ext cx="11849100" cy="134820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32711" y="6324600"/>
            <a:ext cx="35189160" cy="134820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F855-F8B1-494B-AE0E-F4C74064A1E3}" type="datetimeFigureOut">
              <a:rPr lang="en-US" smtClean="0"/>
              <a:t>7/10/2012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C3C20-F9B7-4808-B0EE-C1DDFFDE4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945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F855-F8B1-494B-AE0E-F4C74064A1E3}" type="datetimeFigureOut">
              <a:rPr lang="en-US" smtClean="0"/>
              <a:t>7/10/2012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C3C20-F9B7-4808-B0EE-C1DDFFDE4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037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1" y="21153122"/>
            <a:ext cx="18653760" cy="6537960"/>
          </a:xfrm>
        </p:spPr>
        <p:txBody>
          <a:bodyPr anchor="t"/>
          <a:lstStyle>
            <a:lvl1pPr algn="l">
              <a:defRPr sz="13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3551" y="13952225"/>
            <a:ext cx="18653760" cy="7200898"/>
          </a:xfrm>
        </p:spPr>
        <p:txBody>
          <a:bodyPr anchor="b"/>
          <a:lstStyle>
            <a:lvl1pPr marL="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1pPr>
            <a:lvl2pPr marL="1567510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2pPr>
            <a:lvl3pPr marL="3135020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3pPr>
            <a:lvl4pPr marL="470253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4pPr>
            <a:lvl5pPr marL="627004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5pPr>
            <a:lvl6pPr marL="783755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940506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1097257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12540082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F855-F8B1-494B-AE0E-F4C74064A1E3}" type="datetimeFigureOut">
              <a:rPr lang="en-US" smtClean="0"/>
              <a:t>7/10/2012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C3C20-F9B7-4808-B0EE-C1DDFFDE4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017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32712" y="36865560"/>
            <a:ext cx="23519129" cy="104279702"/>
          </a:xfrm>
        </p:spPr>
        <p:txBody>
          <a:bodyPr/>
          <a:lstStyle>
            <a:lvl1pPr>
              <a:defRPr sz="9600"/>
            </a:lvl1pPr>
            <a:lvl2pPr>
              <a:defRPr sz="8200"/>
            </a:lvl2pPr>
            <a:lvl3pPr>
              <a:defRPr sz="69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517600" y="36865560"/>
            <a:ext cx="23519131" cy="104279702"/>
          </a:xfrm>
        </p:spPr>
        <p:txBody>
          <a:bodyPr/>
          <a:lstStyle>
            <a:lvl1pPr>
              <a:defRPr sz="9600"/>
            </a:lvl1pPr>
            <a:lvl2pPr>
              <a:defRPr sz="8200"/>
            </a:lvl2pPr>
            <a:lvl3pPr>
              <a:defRPr sz="69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F855-F8B1-494B-AE0E-F4C74064A1E3}" type="datetimeFigureOut">
              <a:rPr lang="en-US" smtClean="0"/>
              <a:t>7/10/2012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C3C20-F9B7-4808-B0EE-C1DDFFDE4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16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318262"/>
            <a:ext cx="1975104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7368542"/>
            <a:ext cx="9696451" cy="3070858"/>
          </a:xfrm>
        </p:spPr>
        <p:txBody>
          <a:bodyPr anchor="b"/>
          <a:lstStyle>
            <a:lvl1pPr marL="0" indent="0">
              <a:buNone/>
              <a:defRPr sz="8200" b="1"/>
            </a:lvl1pPr>
            <a:lvl2pPr marL="1567510" indent="0">
              <a:buNone/>
              <a:defRPr sz="6900" b="1"/>
            </a:lvl2pPr>
            <a:lvl3pPr marL="3135020" indent="0">
              <a:buNone/>
              <a:defRPr sz="6200" b="1"/>
            </a:lvl3pPr>
            <a:lvl4pPr marL="4702531" indent="0">
              <a:buNone/>
              <a:defRPr sz="5500" b="1"/>
            </a:lvl4pPr>
            <a:lvl5pPr marL="6270041" indent="0">
              <a:buNone/>
              <a:defRPr sz="5500" b="1"/>
            </a:lvl5pPr>
            <a:lvl6pPr marL="7837551" indent="0">
              <a:buNone/>
              <a:defRPr sz="5500" b="1"/>
            </a:lvl6pPr>
            <a:lvl7pPr marL="9405061" indent="0">
              <a:buNone/>
              <a:defRPr sz="5500" b="1"/>
            </a:lvl7pPr>
            <a:lvl8pPr marL="10972571" indent="0">
              <a:buNone/>
              <a:defRPr sz="5500" b="1"/>
            </a:lvl8pPr>
            <a:lvl9pPr marL="12540082" indent="0">
              <a:buNone/>
              <a:defRPr sz="5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10439400"/>
            <a:ext cx="9696451" cy="18966182"/>
          </a:xfrm>
        </p:spPr>
        <p:txBody>
          <a:bodyPr/>
          <a:lstStyle>
            <a:lvl1pPr>
              <a:defRPr sz="8200"/>
            </a:lvl1pPr>
            <a:lvl2pPr>
              <a:defRPr sz="6900"/>
            </a:lvl2pPr>
            <a:lvl3pPr>
              <a:defRPr sz="62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48061" y="7368542"/>
            <a:ext cx="9700260" cy="3070858"/>
          </a:xfrm>
        </p:spPr>
        <p:txBody>
          <a:bodyPr anchor="b"/>
          <a:lstStyle>
            <a:lvl1pPr marL="0" indent="0">
              <a:buNone/>
              <a:defRPr sz="8200" b="1"/>
            </a:lvl1pPr>
            <a:lvl2pPr marL="1567510" indent="0">
              <a:buNone/>
              <a:defRPr sz="6900" b="1"/>
            </a:lvl2pPr>
            <a:lvl3pPr marL="3135020" indent="0">
              <a:buNone/>
              <a:defRPr sz="6200" b="1"/>
            </a:lvl3pPr>
            <a:lvl4pPr marL="4702531" indent="0">
              <a:buNone/>
              <a:defRPr sz="5500" b="1"/>
            </a:lvl4pPr>
            <a:lvl5pPr marL="6270041" indent="0">
              <a:buNone/>
              <a:defRPr sz="5500" b="1"/>
            </a:lvl5pPr>
            <a:lvl6pPr marL="7837551" indent="0">
              <a:buNone/>
              <a:defRPr sz="5500" b="1"/>
            </a:lvl6pPr>
            <a:lvl7pPr marL="9405061" indent="0">
              <a:buNone/>
              <a:defRPr sz="5500" b="1"/>
            </a:lvl7pPr>
            <a:lvl8pPr marL="10972571" indent="0">
              <a:buNone/>
              <a:defRPr sz="5500" b="1"/>
            </a:lvl8pPr>
            <a:lvl9pPr marL="12540082" indent="0">
              <a:buNone/>
              <a:defRPr sz="5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48061" y="10439400"/>
            <a:ext cx="9700260" cy="18966182"/>
          </a:xfrm>
        </p:spPr>
        <p:txBody>
          <a:bodyPr/>
          <a:lstStyle>
            <a:lvl1pPr>
              <a:defRPr sz="8200"/>
            </a:lvl1pPr>
            <a:lvl2pPr>
              <a:defRPr sz="6900"/>
            </a:lvl2pPr>
            <a:lvl3pPr>
              <a:defRPr sz="62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F855-F8B1-494B-AE0E-F4C74064A1E3}" type="datetimeFigureOut">
              <a:rPr lang="en-US" smtClean="0"/>
              <a:t>7/10/2012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C3C20-F9B7-4808-B0EE-C1DDFFDE4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373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F855-F8B1-494B-AE0E-F4C74064A1E3}" type="datetimeFigureOut">
              <a:rPr lang="en-US" smtClean="0"/>
              <a:t>7/10/2012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C3C20-F9B7-4808-B0EE-C1DDFFDE4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585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F855-F8B1-494B-AE0E-F4C74064A1E3}" type="datetimeFigureOut">
              <a:rPr lang="en-US" smtClean="0"/>
              <a:t>7/10/2012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C3C20-F9B7-4808-B0EE-C1DDFFDE4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500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1" y="1310640"/>
            <a:ext cx="7219951" cy="5577840"/>
          </a:xfrm>
        </p:spPr>
        <p:txBody>
          <a:bodyPr anchor="b"/>
          <a:lstStyle>
            <a:lvl1pPr algn="l">
              <a:defRPr sz="6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0120" y="1310643"/>
            <a:ext cx="12268200" cy="28094942"/>
          </a:xfrm>
        </p:spPr>
        <p:txBody>
          <a:bodyPr/>
          <a:lstStyle>
            <a:lvl1pPr>
              <a:defRPr sz="11000"/>
            </a:lvl1pPr>
            <a:lvl2pPr>
              <a:defRPr sz="9600"/>
            </a:lvl2pPr>
            <a:lvl3pPr>
              <a:defRPr sz="82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1" y="6888483"/>
            <a:ext cx="7219951" cy="22517102"/>
          </a:xfrm>
        </p:spPr>
        <p:txBody>
          <a:bodyPr/>
          <a:lstStyle>
            <a:lvl1pPr marL="0" indent="0">
              <a:buNone/>
              <a:defRPr sz="4800"/>
            </a:lvl1pPr>
            <a:lvl2pPr marL="1567510" indent="0">
              <a:buNone/>
              <a:defRPr sz="4100"/>
            </a:lvl2pPr>
            <a:lvl3pPr marL="3135020" indent="0">
              <a:buNone/>
              <a:defRPr sz="3400"/>
            </a:lvl3pPr>
            <a:lvl4pPr marL="4702531" indent="0">
              <a:buNone/>
              <a:defRPr sz="3100"/>
            </a:lvl4pPr>
            <a:lvl5pPr marL="6270041" indent="0">
              <a:buNone/>
              <a:defRPr sz="3100"/>
            </a:lvl5pPr>
            <a:lvl6pPr marL="7837551" indent="0">
              <a:buNone/>
              <a:defRPr sz="3100"/>
            </a:lvl6pPr>
            <a:lvl7pPr marL="9405061" indent="0">
              <a:buNone/>
              <a:defRPr sz="3100"/>
            </a:lvl7pPr>
            <a:lvl8pPr marL="10972571" indent="0">
              <a:buNone/>
              <a:defRPr sz="3100"/>
            </a:lvl8pPr>
            <a:lvl9pPr marL="12540082" indent="0">
              <a:buNone/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F855-F8B1-494B-AE0E-F4C74064A1E3}" type="datetimeFigureOut">
              <a:rPr lang="en-US" smtClean="0"/>
              <a:t>7/10/2012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C3C20-F9B7-4808-B0EE-C1DDFFDE4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839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1491" y="23042880"/>
            <a:ext cx="13167360" cy="2720342"/>
          </a:xfrm>
        </p:spPr>
        <p:txBody>
          <a:bodyPr anchor="b"/>
          <a:lstStyle>
            <a:lvl1pPr algn="l">
              <a:defRPr sz="6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01491" y="2941320"/>
            <a:ext cx="13167360" cy="19751040"/>
          </a:xfrm>
        </p:spPr>
        <p:txBody>
          <a:bodyPr/>
          <a:lstStyle>
            <a:lvl1pPr marL="0" indent="0">
              <a:buNone/>
              <a:defRPr sz="11000"/>
            </a:lvl1pPr>
            <a:lvl2pPr marL="1567510" indent="0">
              <a:buNone/>
              <a:defRPr sz="9600"/>
            </a:lvl2pPr>
            <a:lvl3pPr marL="3135020" indent="0">
              <a:buNone/>
              <a:defRPr sz="8200"/>
            </a:lvl3pPr>
            <a:lvl4pPr marL="4702531" indent="0">
              <a:buNone/>
              <a:defRPr sz="6900"/>
            </a:lvl4pPr>
            <a:lvl5pPr marL="6270041" indent="0">
              <a:buNone/>
              <a:defRPr sz="6900"/>
            </a:lvl5pPr>
            <a:lvl6pPr marL="7837551" indent="0">
              <a:buNone/>
              <a:defRPr sz="6900"/>
            </a:lvl6pPr>
            <a:lvl7pPr marL="9405061" indent="0">
              <a:buNone/>
              <a:defRPr sz="6900"/>
            </a:lvl7pPr>
            <a:lvl8pPr marL="10972571" indent="0">
              <a:buNone/>
              <a:defRPr sz="6900"/>
            </a:lvl8pPr>
            <a:lvl9pPr marL="12540082" indent="0">
              <a:buNone/>
              <a:defRPr sz="6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1491" y="25763222"/>
            <a:ext cx="13167360" cy="3863338"/>
          </a:xfrm>
        </p:spPr>
        <p:txBody>
          <a:bodyPr/>
          <a:lstStyle>
            <a:lvl1pPr marL="0" indent="0">
              <a:buNone/>
              <a:defRPr sz="4800"/>
            </a:lvl1pPr>
            <a:lvl2pPr marL="1567510" indent="0">
              <a:buNone/>
              <a:defRPr sz="4100"/>
            </a:lvl2pPr>
            <a:lvl3pPr marL="3135020" indent="0">
              <a:buNone/>
              <a:defRPr sz="3400"/>
            </a:lvl3pPr>
            <a:lvl4pPr marL="4702531" indent="0">
              <a:buNone/>
              <a:defRPr sz="3100"/>
            </a:lvl4pPr>
            <a:lvl5pPr marL="6270041" indent="0">
              <a:buNone/>
              <a:defRPr sz="3100"/>
            </a:lvl5pPr>
            <a:lvl6pPr marL="7837551" indent="0">
              <a:buNone/>
              <a:defRPr sz="3100"/>
            </a:lvl6pPr>
            <a:lvl7pPr marL="9405061" indent="0">
              <a:buNone/>
              <a:defRPr sz="3100"/>
            </a:lvl7pPr>
            <a:lvl8pPr marL="10972571" indent="0">
              <a:buNone/>
              <a:defRPr sz="3100"/>
            </a:lvl8pPr>
            <a:lvl9pPr marL="12540082" indent="0">
              <a:buNone/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F855-F8B1-494B-AE0E-F4C74064A1E3}" type="datetimeFigureOut">
              <a:rPr lang="en-US" smtClean="0"/>
              <a:t>7/10/2012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C3C20-F9B7-4808-B0EE-C1DDFFDE4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283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1318262"/>
            <a:ext cx="19751040" cy="5486400"/>
          </a:xfrm>
          <a:prstGeom prst="rect">
            <a:avLst/>
          </a:prstGeom>
        </p:spPr>
        <p:txBody>
          <a:bodyPr vert="horz" lIns="313502" tIns="156751" rIns="313502" bIns="15675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7680963"/>
            <a:ext cx="19751040" cy="21724622"/>
          </a:xfrm>
          <a:prstGeom prst="rect">
            <a:avLst/>
          </a:prstGeom>
        </p:spPr>
        <p:txBody>
          <a:bodyPr vert="horz" lIns="313502" tIns="156751" rIns="313502" bIns="15675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30510482"/>
            <a:ext cx="5120640" cy="1752600"/>
          </a:xfrm>
          <a:prstGeom prst="rect">
            <a:avLst/>
          </a:prstGeom>
        </p:spPr>
        <p:txBody>
          <a:bodyPr vert="horz" lIns="313502" tIns="156751" rIns="313502" bIns="156751" rtlCol="0" anchor="ctr"/>
          <a:lstStyle>
            <a:lvl1pPr algn="l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9F855-F8B1-494B-AE0E-F4C74064A1E3}" type="datetimeFigureOut">
              <a:rPr lang="en-US" smtClean="0"/>
              <a:t>7/10/2012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498080" y="30510482"/>
            <a:ext cx="6949440" cy="1752600"/>
          </a:xfrm>
          <a:prstGeom prst="rect">
            <a:avLst/>
          </a:prstGeom>
        </p:spPr>
        <p:txBody>
          <a:bodyPr vert="horz" lIns="313502" tIns="156751" rIns="313502" bIns="156751" rtlCol="0" anchor="ctr"/>
          <a:lstStyle>
            <a:lvl1pPr algn="ct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727680" y="30510482"/>
            <a:ext cx="5120640" cy="1752600"/>
          </a:xfrm>
          <a:prstGeom prst="rect">
            <a:avLst/>
          </a:prstGeom>
        </p:spPr>
        <p:txBody>
          <a:bodyPr vert="horz" lIns="313502" tIns="156751" rIns="313502" bIns="156751" rtlCol="0" anchor="ctr"/>
          <a:lstStyle>
            <a:lvl1pPr algn="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C3C20-F9B7-4808-B0EE-C1DDFFDE4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996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135020" rtl="0" eaLnBrk="1" latinLnBrk="0" hangingPunct="1">
        <a:spcBef>
          <a:spcPct val="0"/>
        </a:spcBef>
        <a:buNone/>
        <a:defRPr sz="15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75633" indent="-1175633" algn="l" defTabSz="3135020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47204" indent="-979694" algn="l" defTabSz="313502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3918776" indent="-783755" algn="l" defTabSz="3135020" rtl="0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286" indent="-783755" algn="l" defTabSz="3135020" rtl="0" eaLnBrk="1" latinLnBrk="0" hangingPunct="1">
        <a:spcBef>
          <a:spcPct val="20000"/>
        </a:spcBef>
        <a:buFont typeface="Arial" pitchFamily="34" charset="0"/>
        <a:buChar char="–"/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7053796" indent="-783755" algn="l" defTabSz="3135020" rtl="0" eaLnBrk="1" latinLnBrk="0" hangingPunct="1">
        <a:spcBef>
          <a:spcPct val="20000"/>
        </a:spcBef>
        <a:buFont typeface="Arial" pitchFamily="34" charset="0"/>
        <a:buChar char="»"/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621306" indent="-783755" algn="l" defTabSz="3135020" rtl="0" eaLnBrk="1" latinLnBrk="0" hangingPunct="1">
        <a:spcBef>
          <a:spcPct val="20000"/>
        </a:spcBef>
        <a:buFont typeface="Arial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8816" indent="-783755" algn="l" defTabSz="3135020" rtl="0" eaLnBrk="1" latinLnBrk="0" hangingPunct="1">
        <a:spcBef>
          <a:spcPct val="20000"/>
        </a:spcBef>
        <a:buFont typeface="Arial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1756327" indent="-783755" algn="l" defTabSz="3135020" rtl="0" eaLnBrk="1" latinLnBrk="0" hangingPunct="1">
        <a:spcBef>
          <a:spcPct val="20000"/>
        </a:spcBef>
        <a:buFont typeface="Arial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323837" indent="-783755" algn="l" defTabSz="3135020" rtl="0" eaLnBrk="1" latinLnBrk="0" hangingPunct="1">
        <a:spcBef>
          <a:spcPct val="20000"/>
        </a:spcBef>
        <a:buFont typeface="Arial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1pPr>
      <a:lvl2pPr marL="1567510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2pPr>
      <a:lvl3pPr marL="3135020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3pPr>
      <a:lvl4pPr marL="470253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4pPr>
      <a:lvl5pPr marL="627004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5pPr>
      <a:lvl6pPr marL="783755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6pPr>
      <a:lvl7pPr marL="940506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57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0082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ubstem.weebly.com/uploads/9/5/1/2/9512885/6171664_orig.jpg" TargetMode="External"/><Relationship Id="rId13" Type="http://schemas.openxmlformats.org/officeDocument/2006/relationships/image" Target="../media/image6.jpeg"/><Relationship Id="rId18" Type="http://schemas.openxmlformats.org/officeDocument/2006/relationships/image" Target="../media/image11.jpeg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12" Type="http://schemas.openxmlformats.org/officeDocument/2006/relationships/hyperlink" Target="http://ubstem.weebly.com/uploads/9/5/1/2/9512885/5009069_orig.jpg" TargetMode="External"/><Relationship Id="rId17" Type="http://schemas.openxmlformats.org/officeDocument/2006/relationships/image" Target="../media/image10.jpeg"/><Relationship Id="rId2" Type="http://schemas.openxmlformats.org/officeDocument/2006/relationships/hyperlink" Target="http://ubstem.weebly.com/uploads/9/5/1/2/9512885/7646251_orig.jpg" TargetMode="External"/><Relationship Id="rId16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ubstem.weebly.com/uploads/9/5/1/2/9512885/1906317_orig.jpg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2.jpeg"/><Relationship Id="rId15" Type="http://schemas.openxmlformats.org/officeDocument/2006/relationships/image" Target="../media/image8.jpeg"/><Relationship Id="rId10" Type="http://schemas.openxmlformats.org/officeDocument/2006/relationships/hyperlink" Target="http://ubstem.weebly.com/uploads/9/5/1/2/9512885/4572473_orig.jpg" TargetMode="External"/><Relationship Id="rId19" Type="http://schemas.openxmlformats.org/officeDocument/2006/relationships/image" Target="../media/image12.jpeg"/><Relationship Id="rId4" Type="http://schemas.openxmlformats.org/officeDocument/2006/relationships/hyperlink" Target="http://ubstem.weebly.com/uploads/9/5/1/2/9512885/6695025_orig.jpg" TargetMode="External"/><Relationship Id="rId9" Type="http://schemas.openxmlformats.org/officeDocument/2006/relationships/image" Target="../media/image4.jpeg"/><Relationship Id="rId1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05200" y="761999"/>
            <a:ext cx="14935200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9600" b="1" u="sng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oak Std" pitchFamily="82" charset="0"/>
              </a:rPr>
              <a:t> </a:t>
            </a:r>
            <a:r>
              <a:rPr lang="en-US" sz="9600" b="1" u="sng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oak Std" pitchFamily="82" charset="0"/>
              </a:rPr>
              <a:t>                                 </a:t>
            </a:r>
            <a:r>
              <a:rPr lang="en-US" sz="7200" b="1" u="sng" dirty="0" smtClean="0">
                <a:ln w="1143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oak Std" pitchFamily="82" charset="0"/>
              </a:rPr>
              <a:t>Soil Analysis</a:t>
            </a:r>
            <a:endParaRPr lang="en-US" sz="7200" b="1" u="sng" dirty="0">
              <a:ln w="1143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oak Std" pitchFamily="82" charset="0"/>
            </a:endParaRPr>
          </a:p>
        </p:txBody>
      </p:sp>
      <p:pic>
        <p:nvPicPr>
          <p:cNvPr id="1026" name="Picture 2" descr="http://ubstem.weebly.com/uploads/9/5/1/2/9512885/7646251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6640" y="6401189"/>
            <a:ext cx="5319151" cy="4179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ubstem.weebly.com/uploads/9/5/1/2/9512885/6695025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3542" y="10972800"/>
            <a:ext cx="5319151" cy="3977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ubstem.weebly.com/uploads/9/5/1/2/9512885/1906317.jp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6198" y="15392400"/>
            <a:ext cx="5319151" cy="3977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ubstem.weebly.com/uploads/9/5/1/2/9512885/6171664.jp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6640" y="19735800"/>
            <a:ext cx="5498267" cy="4111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ubstem.weebly.com/uploads/9/5/1/2/9512885/4572473.jpg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1861" y="24231600"/>
            <a:ext cx="5587826" cy="4178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ubstem.weebly.com/uploads/9/5/1/2/9512885/5009069.jpg">
            <a:hlinkClick r:id="rId12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1861" y="28771882"/>
            <a:ext cx="5516226" cy="4124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972800"/>
            <a:ext cx="6488291" cy="3977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046198" y="4800600"/>
            <a:ext cx="491720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SAMPLES</a:t>
            </a:r>
            <a:endParaRPr lang="en-US" b="1" dirty="0"/>
          </a:p>
        </p:txBody>
      </p:sp>
      <p:pic>
        <p:nvPicPr>
          <p:cNvPr id="1041" name="Picture 17" descr="http://ubstem.weebly.com/uploads/9/5/1/2/9512885/9795734_orig.jp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67" y="14950183"/>
            <a:ext cx="6403623" cy="4638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3" name="Picture 19" descr="http://ubstem.weebly.com/uploads/9/5/1/2/9512885/5950862_orig.jpg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588516"/>
            <a:ext cx="6488290" cy="4686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5" name="Picture 21" descr="http://ubstem.weebly.com/uploads/9/5/1/2/9512885/3223015_orig.jpg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66" y="24056785"/>
            <a:ext cx="6403623" cy="4715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7" name="Picture 23" descr="http://ubstem.weebly.com/uploads/9/5/1/2/9512885/764403_orig.jpg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67" y="28771882"/>
            <a:ext cx="6403622" cy="4146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762000" y="4800600"/>
            <a:ext cx="41910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SUSPECTS</a:t>
            </a:r>
            <a:endParaRPr lang="en-US" b="1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3378834"/>
              </p:ext>
            </p:extLst>
          </p:nvPr>
        </p:nvGraphicFramePr>
        <p:xfrm>
          <a:off x="12454906" y="4713903"/>
          <a:ext cx="9490693" cy="28128297"/>
        </p:xfrm>
        <a:graphic>
          <a:graphicData uri="http://schemas.openxmlformats.org/drawingml/2006/table">
            <a:tbl>
              <a:tblPr firstRow="1" firstCol="1" bandRow="1"/>
              <a:tblGrid>
                <a:gridCol w="4879266"/>
                <a:gridCol w="4611427"/>
              </a:tblGrid>
              <a:tr h="17630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6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PH</a:t>
                      </a:r>
                      <a:endParaRPr lang="en-US" sz="6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Salinity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6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5.56</a:t>
                      </a:r>
                      <a:endParaRPr lang="en-US" sz="9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600" dirty="0" smtClean="0">
                          <a:solidFill>
                            <a:schemeClr val="tx1"/>
                          </a:solidFill>
                          <a:effectLst/>
                          <a:latin typeface="Adobe Kaiti Std R"/>
                          <a:ea typeface="Calibri"/>
                          <a:cs typeface="Times New Roman"/>
                        </a:rPr>
                        <a:t>2840</a:t>
                      </a:r>
                      <a:endParaRPr lang="en-US" sz="9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600" dirty="0" smtClean="0">
                          <a:effectLst/>
                          <a:latin typeface="Adobe Kaiti Std R"/>
                          <a:ea typeface="Calibri"/>
                          <a:cs typeface="Times New Roman"/>
                        </a:rPr>
                        <a:t>6.12</a:t>
                      </a:r>
                      <a:endParaRPr lang="en-US" sz="9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600" dirty="0" smtClean="0">
                          <a:effectLst/>
                          <a:latin typeface="Adobe Kaiti Std R"/>
                          <a:ea typeface="Calibri"/>
                          <a:cs typeface="Times New Roman"/>
                        </a:rPr>
                        <a:t>1500</a:t>
                      </a:r>
                      <a:endParaRPr lang="en-US" sz="9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9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600" dirty="0" smtClean="0">
                          <a:effectLst/>
                          <a:latin typeface="Adobe Kaiti Std R"/>
                          <a:ea typeface="Calibri"/>
                          <a:cs typeface="Times New Roman"/>
                        </a:rPr>
                        <a:t>4.9</a:t>
                      </a:r>
                      <a:endParaRPr lang="en-US" sz="9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600" dirty="0" smtClean="0">
                          <a:effectLst/>
                          <a:latin typeface="Adobe Kaiti Std R"/>
                          <a:ea typeface="Calibri"/>
                          <a:cs typeface="Times New Roman"/>
                        </a:rPr>
                        <a:t>2950</a:t>
                      </a:r>
                      <a:endParaRPr lang="en-US" sz="9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58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600" dirty="0" smtClean="0">
                          <a:solidFill>
                            <a:schemeClr val="tx1"/>
                          </a:solidFill>
                          <a:effectLst/>
                          <a:latin typeface="Adobe Kaiti Std R"/>
                          <a:ea typeface="Calibri"/>
                          <a:cs typeface="Times New Roman"/>
                        </a:rPr>
                        <a:t>5.57</a:t>
                      </a:r>
                      <a:endParaRPr lang="en-US" sz="9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600" dirty="0" smtClean="0">
                          <a:solidFill>
                            <a:schemeClr val="tx1"/>
                          </a:solidFill>
                          <a:effectLst/>
                          <a:latin typeface="Adobe Kaiti Std R"/>
                          <a:ea typeface="Calibri"/>
                          <a:cs typeface="Times New Roman"/>
                        </a:rPr>
                        <a:t>3090</a:t>
                      </a:r>
                      <a:endParaRPr lang="en-US" sz="9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5.8</a:t>
                      </a:r>
                      <a:endParaRPr lang="en-US" sz="9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600" dirty="0" smtClean="0">
                          <a:effectLst/>
                          <a:latin typeface="Adobe Kaiti Std R"/>
                          <a:ea typeface="Calibri"/>
                          <a:cs typeface="Times New Roman"/>
                        </a:rPr>
                        <a:t>3050</a:t>
                      </a:r>
                      <a:endParaRPr lang="en-US" sz="9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600" dirty="0" smtClean="0">
                          <a:solidFill>
                            <a:schemeClr val="tx1"/>
                          </a:solidFill>
                          <a:effectLst/>
                          <a:latin typeface="Adobe Kaiti Std R"/>
                          <a:ea typeface="Calibri"/>
                          <a:cs typeface="Times New Roman"/>
                        </a:rPr>
                        <a:t>5.46</a:t>
                      </a:r>
                      <a:endParaRPr lang="en-US" sz="9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600" dirty="0" smtClean="0">
                          <a:solidFill>
                            <a:schemeClr val="tx1"/>
                          </a:solidFill>
                          <a:effectLst/>
                          <a:latin typeface="Adobe Kaiti Std R"/>
                          <a:ea typeface="Calibri"/>
                          <a:cs typeface="Times New Roman"/>
                        </a:rPr>
                        <a:t>2735</a:t>
                      </a:r>
                      <a:endParaRPr lang="en-US" sz="9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49" name="Picture 25" descr="http://www.disputeabout.eu/dwn/1003/26447en_USI_QuestionMark.jpg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67" y="6661390"/>
            <a:ext cx="6403622" cy="4407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718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19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s001616</dc:creator>
  <cp:lastModifiedBy>Johnson, Matthew</cp:lastModifiedBy>
  <cp:revision>7</cp:revision>
  <dcterms:created xsi:type="dcterms:W3CDTF">2012-07-06T14:38:41Z</dcterms:created>
  <dcterms:modified xsi:type="dcterms:W3CDTF">2012-07-10T20:58:43Z</dcterms:modified>
</cp:coreProperties>
</file>