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" d="100"/>
          <a:sy n="18" d="100"/>
        </p:scale>
        <p:origin x="-2358" y="-13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47"/>
            <a:ext cx="186537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0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3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87632" y="1318270"/>
            <a:ext cx="1184910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32711" y="1318270"/>
            <a:ext cx="3518916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27"/>
            <a:ext cx="18653760" cy="65379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2713" y="7680967"/>
            <a:ext cx="23519129" cy="21724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17601" y="7680967"/>
            <a:ext cx="23519131" cy="217246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4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7368542"/>
            <a:ext cx="9696451" cy="3070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10439400"/>
            <a:ext cx="9696451" cy="189661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1" y="7368542"/>
            <a:ext cx="9700260" cy="30708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1" y="10439400"/>
            <a:ext cx="9700260" cy="189661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6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1310640"/>
            <a:ext cx="7219951" cy="5577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0" y="1310647"/>
            <a:ext cx="12268200" cy="280949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2" y="6888487"/>
            <a:ext cx="7219951" cy="2251710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1" y="23042880"/>
            <a:ext cx="13167360" cy="27203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1" y="2941320"/>
            <a:ext cx="13167360" cy="19751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1" y="25763222"/>
            <a:ext cx="13167360" cy="3863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1318262"/>
            <a:ext cx="1975104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7680967"/>
            <a:ext cx="19751040" cy="2172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87"/>
            <a:ext cx="5120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3401-B8FD-477E-9B82-715DE8F15F01}" type="datetimeFigureOut">
              <a:rPr lang="en-US" smtClean="0"/>
              <a:t>7/6/2012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87"/>
            <a:ext cx="6949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87"/>
            <a:ext cx="5120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842B-F957-4AE6-9F2B-2B2AEAA35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1930888" cy="329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5" y="18866243"/>
            <a:ext cx="7068647" cy="71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21945600" cy="2286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4000" dirty="0" smtClean="0"/>
              <a:t>Soil Analysis</a:t>
            </a:r>
            <a:endParaRPr lang="en-US" sz="140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124200"/>
            <a:ext cx="17526000" cy="6247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0" dirty="0" smtClean="0"/>
              <a:t>The soil found at the crime scene matched closest to the soil  found on Charles Key`s and Gwendolyn Dolittle`s shoes.</a:t>
            </a:r>
            <a:endParaRPr lang="en-US" sz="10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31800"/>
            <a:ext cx="7809178" cy="87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45229" y="26593800"/>
            <a:ext cx="7611035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Gwendolyn Dolittle</a:t>
            </a:r>
            <a:endParaRPr lang="en-US" sz="6000" dirty="0"/>
          </a:p>
        </p:txBody>
      </p:sp>
      <p:sp>
        <p:nvSpPr>
          <p:cNvPr id="6" name="Down Arrow 5"/>
          <p:cNvSpPr/>
          <p:nvPr/>
        </p:nvSpPr>
        <p:spPr>
          <a:xfrm rot="15975166">
            <a:off x="7959169" y="28134011"/>
            <a:ext cx="1604682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47" y="25428911"/>
            <a:ext cx="7575175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6547" y="17648407"/>
            <a:ext cx="670748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Charles Keys</a:t>
            </a:r>
            <a:endParaRPr lang="en-US" sz="6000" dirty="0"/>
          </a:p>
        </p:txBody>
      </p:sp>
      <p:sp>
        <p:nvSpPr>
          <p:cNvPr id="8" name="Down Arrow 7"/>
          <p:cNvSpPr/>
          <p:nvPr/>
        </p:nvSpPr>
        <p:spPr>
          <a:xfrm rot="16200000">
            <a:off x="7991458" y="21211001"/>
            <a:ext cx="1600200" cy="2097781"/>
          </a:xfrm>
          <a:prstGeom prst="downArrow">
            <a:avLst>
              <a:gd name="adj1" fmla="val 50000"/>
              <a:gd name="adj2" fmla="val 56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12" y="17708063"/>
            <a:ext cx="7698082" cy="750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439400"/>
            <a:ext cx="7437904" cy="656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6547" y="11658600"/>
            <a:ext cx="4798853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Crime scene soil</a:t>
            </a:r>
            <a:endParaRPr lang="en-US" sz="6000" dirty="0"/>
          </a:p>
        </p:txBody>
      </p:sp>
      <p:sp>
        <p:nvSpPr>
          <p:cNvPr id="10" name="Right Arrow 9"/>
          <p:cNvSpPr/>
          <p:nvPr/>
        </p:nvSpPr>
        <p:spPr>
          <a:xfrm>
            <a:off x="2705973" y="13182600"/>
            <a:ext cx="2399427" cy="541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711694" y="17733573"/>
            <a:ext cx="362430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Suspect 2</a:t>
            </a:r>
            <a:endParaRPr lang="en-US" sz="6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438034" y="25578137"/>
            <a:ext cx="3167106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Suspect 5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711694" y="19507200"/>
            <a:ext cx="4233906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/>
              <a:t>p</a:t>
            </a:r>
            <a:r>
              <a:rPr lang="en-US" sz="6000" dirty="0" smtClean="0"/>
              <a:t>H: 5.38</a:t>
            </a:r>
          </a:p>
          <a:p>
            <a:r>
              <a:rPr lang="en-US" sz="6000" dirty="0" smtClean="0"/>
              <a:t>Conductivity: 3026	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17599326" y="28294854"/>
            <a:ext cx="4233906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pH: 5.54 </a:t>
            </a:r>
          </a:p>
          <a:p>
            <a:r>
              <a:rPr lang="en-US" sz="6000" dirty="0" smtClean="0"/>
              <a:t>Conductivity: 3078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862653" y="11658600"/>
            <a:ext cx="7473347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pH: 5.78</a:t>
            </a:r>
          </a:p>
          <a:p>
            <a:r>
              <a:rPr lang="en-US" sz="6000" dirty="0" smtClean="0"/>
              <a:t>Conductivity: 3044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748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6637"/>
      </a:accent1>
      <a:accent2>
        <a:srgbClr val="796637"/>
      </a:accent2>
      <a:accent3>
        <a:srgbClr val="796637"/>
      </a:accent3>
      <a:accent4>
        <a:srgbClr val="796637"/>
      </a:accent4>
      <a:accent5>
        <a:srgbClr val="796637"/>
      </a:accent5>
      <a:accent6>
        <a:srgbClr val="79663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Soil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Analysis</dc:title>
  <dc:creator>s001619</dc:creator>
  <cp:lastModifiedBy>s001619</cp:lastModifiedBy>
  <cp:revision>4</cp:revision>
  <dcterms:created xsi:type="dcterms:W3CDTF">2012-07-06T14:43:53Z</dcterms:created>
  <dcterms:modified xsi:type="dcterms:W3CDTF">2012-07-06T15:23:59Z</dcterms:modified>
</cp:coreProperties>
</file>