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4" d="100"/>
          <a:sy n="24" d="100"/>
        </p:scale>
        <p:origin x="-1518" y="-72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2"/>
            <a:ext cx="186537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93DE-87BF-4B68-921A-536CDFBBB2F6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18C-9BFE-4B3E-94D9-B8399ECD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4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93DE-87BF-4B68-921A-536CDFBBB2F6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18C-9BFE-4B3E-94D9-B8399ECD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1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87632" y="6324600"/>
            <a:ext cx="1184910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2711" y="6324600"/>
            <a:ext cx="3518916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93DE-87BF-4B68-921A-536CDFBBB2F6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18C-9BFE-4B3E-94D9-B8399ECD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8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93DE-87BF-4B68-921A-536CDFBBB2F6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18C-9BFE-4B3E-94D9-B8399ECD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2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22"/>
            <a:ext cx="1865376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5"/>
            <a:ext cx="18653760" cy="72008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93DE-87BF-4B68-921A-536CDFBBB2F6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18C-9BFE-4B3E-94D9-B8399ECD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2712" y="36865560"/>
            <a:ext cx="23519129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17600" y="36865560"/>
            <a:ext cx="23519131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93DE-87BF-4B68-921A-536CDFBBB2F6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18C-9BFE-4B3E-94D9-B8399ECD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6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368542"/>
            <a:ext cx="9696451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0439400"/>
            <a:ext cx="9696451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7368542"/>
            <a:ext cx="9700260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10439400"/>
            <a:ext cx="9700260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93DE-87BF-4B68-921A-536CDFBBB2F6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18C-9BFE-4B3E-94D9-B8399ECD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1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93DE-87BF-4B68-921A-536CDFBBB2F6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18C-9BFE-4B3E-94D9-B8399ECD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1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93DE-87BF-4B68-921A-536CDFBBB2F6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18C-9BFE-4B3E-94D9-B8399ECD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1310640"/>
            <a:ext cx="7219951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1310643"/>
            <a:ext cx="12268200" cy="2809494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6888483"/>
            <a:ext cx="7219951" cy="225171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93DE-87BF-4B68-921A-536CDFBBB2F6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18C-9BFE-4B3E-94D9-B8399ECD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23042880"/>
            <a:ext cx="13167360" cy="272034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2941320"/>
            <a:ext cx="13167360" cy="1975104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25763222"/>
            <a:ext cx="13167360" cy="386333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93DE-87BF-4B68-921A-536CDFBBB2F6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18C-9BFE-4B3E-94D9-B8399ECD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1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680963"/>
            <a:ext cx="19751040" cy="2172462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0482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C93DE-87BF-4B68-921A-536CDFBBB2F6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30510482"/>
            <a:ext cx="69494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0482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618C-9BFE-4B3E-94D9-B8399ECD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9480" y="533400"/>
            <a:ext cx="14584680" cy="4632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BankGothic Md BT" pitchFamily="34" charset="0"/>
                <a:ea typeface="Arial Unicode MS" pitchFamily="34" charset="-128"/>
                <a:cs typeface="Arial Unicode MS" pitchFamily="34" charset="-128"/>
              </a:rPr>
              <a:t>Fingerprints in Disguise</a:t>
            </a:r>
            <a:endParaRPr lang="en-US" dirty="0">
              <a:solidFill>
                <a:schemeClr val="bg2"/>
              </a:solidFill>
              <a:latin typeface="BankGothic Md B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53574"/>
            <a:ext cx="21183600" cy="3733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Who committed the crime…?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7660639"/>
            <a:ext cx="4730114" cy="630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3967458"/>
            <a:ext cx="4596765" cy="567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1820"/>
            <a:ext cx="4596765" cy="612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http://gentogenym.com/wp-content/uploads/2012/02/12877130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14022"/>
          <a:stretch/>
        </p:blipFill>
        <p:spPr bwMode="auto">
          <a:xfrm>
            <a:off x="30480" y="25755600"/>
            <a:ext cx="4596765" cy="620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575" y="7660639"/>
            <a:ext cx="7820025" cy="630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010400" y="10814048"/>
            <a:ext cx="4724400" cy="920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575" y="13718537"/>
            <a:ext cx="7820025" cy="592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162800" y="16680178"/>
            <a:ext cx="4572000" cy="87376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576" y="19641820"/>
            <a:ext cx="7820024" cy="612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7010400" y="23241000"/>
            <a:ext cx="4724400" cy="914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472" y="25770840"/>
            <a:ext cx="7856127" cy="661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8305800" y="26898600"/>
            <a:ext cx="2819400" cy="3733800"/>
          </a:xfrm>
          <a:prstGeom prst="actionButtonHelp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966">
            <a:off x="766500" y="775605"/>
            <a:ext cx="2582845" cy="34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7371">
            <a:off x="18374709" y="648161"/>
            <a:ext cx="2747257" cy="34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16200000" flipH="1">
            <a:off x="2437870" y="9251570"/>
            <a:ext cx="5682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Joyce.S</a:t>
            </a:r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442026" y="16189234"/>
            <a:ext cx="567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Gwendelyn.D</a:t>
            </a:r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170520" y="21659125"/>
            <a:ext cx="6113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Michael.P</a:t>
            </a:r>
            <a:endParaRPr lang="en-US" sz="72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542919" y="28093672"/>
            <a:ext cx="584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Unknown</a:t>
            </a:r>
            <a:endParaRPr lang="en-US" sz="7200" dirty="0"/>
          </a:p>
        </p:txBody>
      </p:sp>
      <p:sp>
        <p:nvSpPr>
          <p:cNvPr id="17" name="Multiply 16"/>
          <p:cNvSpPr/>
          <p:nvPr/>
        </p:nvSpPr>
        <p:spPr>
          <a:xfrm>
            <a:off x="641937" y="8506113"/>
            <a:ext cx="3373849" cy="4615869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90622" y="15246351"/>
            <a:ext cx="3225164" cy="3956048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99456" y="21736069"/>
            <a:ext cx="77261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solidFill>
                  <a:srgbClr val="FF0000"/>
                </a:solidFill>
              </a:rPr>
              <a:t>Correct Match !!!!</a:t>
            </a:r>
            <a:endParaRPr lang="en-US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Fingerprints in Disguise</vt:lpstr>
    </vt:vector>
  </TitlesOfParts>
  <Company>SIUE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</dc:creator>
  <cp:lastModifiedBy>ITS</cp:lastModifiedBy>
  <cp:revision>6</cp:revision>
  <dcterms:created xsi:type="dcterms:W3CDTF">2012-07-06T14:33:34Z</dcterms:created>
  <dcterms:modified xsi:type="dcterms:W3CDTF">2012-07-06T15:33:51Z</dcterms:modified>
</cp:coreProperties>
</file>